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182FC-9D26-4E62-AF17-0691B1D499E7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D25-4159-4595-9894-6229FE0F7C4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182FC-9D26-4E62-AF17-0691B1D499E7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D25-4159-4595-9894-6229FE0F7C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182FC-9D26-4E62-AF17-0691B1D499E7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D25-4159-4595-9894-6229FE0F7C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182FC-9D26-4E62-AF17-0691B1D499E7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D25-4159-4595-9894-6229FE0F7C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182FC-9D26-4E62-AF17-0691B1D499E7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D25-4159-4595-9894-6229FE0F7C4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182FC-9D26-4E62-AF17-0691B1D499E7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D25-4159-4595-9894-6229FE0F7C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182FC-9D26-4E62-AF17-0691B1D499E7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D25-4159-4595-9894-6229FE0F7C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182FC-9D26-4E62-AF17-0691B1D499E7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D25-4159-4595-9894-6229FE0F7C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182FC-9D26-4E62-AF17-0691B1D499E7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D25-4159-4595-9894-6229FE0F7C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182FC-9D26-4E62-AF17-0691B1D499E7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D25-4159-4595-9894-6229FE0F7C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182FC-9D26-4E62-AF17-0691B1D499E7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0FBD25-4159-4595-9894-6229FE0F7C4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B182FC-9D26-4E62-AF17-0691B1D499E7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0FBD25-4159-4595-9894-6229FE0F7C4D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851648" cy="29523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Коррекция речевых нарушений </a:t>
            </a:r>
            <a:br>
              <a:rPr lang="ru-RU" b="1" dirty="0"/>
            </a:br>
            <a:r>
              <a:rPr lang="ru-RU" b="1" dirty="0"/>
              <a:t>в условиях логопункта ДОУ</a:t>
            </a: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211960" y="4653136"/>
            <a:ext cx="447032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Учитель-логопед </a:t>
            </a:r>
          </a:p>
          <a:p>
            <a:r>
              <a:rPr lang="ru-RU" dirty="0" smtClean="0"/>
              <a:t>МБДОУ «Детский сад № 26»</a:t>
            </a:r>
          </a:p>
          <a:p>
            <a:r>
              <a:rPr lang="ru-RU" dirty="0"/>
              <a:t>г</a:t>
            </a:r>
            <a:r>
              <a:rPr lang="ru-RU" dirty="0" smtClean="0"/>
              <a:t>. Камня-на-Оби</a:t>
            </a:r>
          </a:p>
          <a:p>
            <a:r>
              <a:rPr lang="ru-RU" dirty="0" err="1" smtClean="0"/>
              <a:t>Лаврёнова</a:t>
            </a:r>
            <a:r>
              <a:rPr lang="ru-RU" dirty="0" smtClean="0"/>
              <a:t> Елена Ивановна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305800" cy="5040560"/>
          </a:xfrm>
        </p:spPr>
        <p:txBody>
          <a:bodyPr>
            <a:normAutofit/>
          </a:bodyPr>
          <a:lstStyle/>
          <a:p>
            <a:r>
              <a:rPr lang="ru-RU" sz="3600" u="sng" dirty="0" smtClean="0"/>
              <a:t>Последовательность работы: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- постановка звуков;</a:t>
            </a:r>
            <a:br>
              <a:rPr lang="ru-RU" sz="3600" dirty="0" smtClean="0"/>
            </a:br>
            <a:r>
              <a:rPr lang="ru-RU" sz="3600" dirty="0" smtClean="0"/>
              <a:t>- автоматизация каждого звука в слогах;</a:t>
            </a:r>
            <a:br>
              <a:rPr lang="ru-RU" sz="3600" dirty="0" smtClean="0"/>
            </a:br>
            <a:r>
              <a:rPr lang="ru-RU" sz="3600" dirty="0" smtClean="0"/>
              <a:t>- автоматизация звуков в словах;</a:t>
            </a:r>
            <a:br>
              <a:rPr lang="ru-RU" sz="3600" dirty="0" smtClean="0"/>
            </a:br>
            <a:r>
              <a:rPr lang="ru-RU" sz="3600" dirty="0" smtClean="0"/>
              <a:t>- автоматизация звуков в предложениях;</a:t>
            </a:r>
            <a:br>
              <a:rPr lang="ru-RU" sz="3600" dirty="0" smtClean="0"/>
            </a:br>
            <a:r>
              <a:rPr lang="ru-RU" sz="3600" dirty="0" smtClean="0"/>
              <a:t>- дифференциация звуков;</a:t>
            </a:r>
            <a:br>
              <a:rPr lang="ru-RU" sz="3600" dirty="0" smtClean="0"/>
            </a:br>
            <a:r>
              <a:rPr lang="ru-RU" sz="3600" dirty="0" smtClean="0"/>
              <a:t>- автоматизация звуков в спонтанной речи.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305800" cy="5040560"/>
          </a:xfrm>
        </p:spPr>
        <p:txBody>
          <a:bodyPr>
            <a:normAutofit fontScale="90000"/>
          </a:bodyPr>
          <a:lstStyle/>
          <a:p>
            <a:r>
              <a:rPr lang="ru-RU" sz="3600" u="sng" dirty="0" smtClean="0"/>
              <a:t>Роль родителей в коррекционной работе: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- проведение артикуляционной гимнастики </a:t>
            </a:r>
            <a:r>
              <a:rPr lang="ru-RU" sz="3600" dirty="0"/>
              <a:t>перед зеркалом ежедневно</a:t>
            </a:r>
            <a:r>
              <a:rPr lang="ru-RU" sz="3600" dirty="0" smtClean="0"/>
              <a:t>;</a:t>
            </a:r>
            <a:br>
              <a:rPr lang="ru-RU" sz="3600" dirty="0" smtClean="0"/>
            </a:br>
            <a:r>
              <a:rPr lang="ru-RU" sz="3600" dirty="0" smtClean="0"/>
              <a:t>- закрепление поставленного звука ежедневно, многократно;</a:t>
            </a:r>
            <a:br>
              <a:rPr lang="ru-RU" sz="3600" dirty="0" smtClean="0"/>
            </a:br>
            <a:r>
              <a:rPr lang="ru-RU" sz="3600" dirty="0" smtClean="0"/>
              <a:t>- автоматизация звуков в слогах, словах, предложениях ежедневно;</a:t>
            </a:r>
            <a:br>
              <a:rPr lang="ru-RU" sz="3600" dirty="0" smtClean="0"/>
            </a:br>
            <a:r>
              <a:rPr lang="ru-RU" sz="3600" dirty="0" smtClean="0"/>
              <a:t>- контроль звукопроизношения в спонтанной речи ребёнка;</a:t>
            </a:r>
            <a:br>
              <a:rPr lang="ru-RU" sz="3600" dirty="0" smtClean="0"/>
            </a:br>
            <a:r>
              <a:rPr lang="ru-RU" sz="3600" dirty="0" smtClean="0"/>
              <a:t>- развитие мотивации, стремления к правильному звукопроизношению;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5138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305800" cy="5688632"/>
          </a:xfrm>
        </p:spPr>
        <p:txBody>
          <a:bodyPr>
            <a:normAutofit fontScale="90000"/>
          </a:bodyPr>
          <a:lstStyle/>
          <a:p>
            <a:r>
              <a:rPr lang="ru-RU" sz="3600" u="sng" dirty="0" smtClean="0"/>
              <a:t>Ошибки родителей: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- не придают значения нарушениям речи ребёнка, не осознают серьёзности проблемы, считают, что «сам научится»;</a:t>
            </a:r>
            <a:br>
              <a:rPr lang="ru-RU" sz="3600" dirty="0" smtClean="0"/>
            </a:br>
            <a:r>
              <a:rPr lang="ru-RU" sz="3600" dirty="0" smtClean="0"/>
              <a:t>- ругают ребёнка за ошибки в звукопроизношении, требуют правильной речи без учёта возможностей ребёнка;</a:t>
            </a:r>
            <a:br>
              <a:rPr lang="ru-RU" sz="3600" dirty="0" smtClean="0"/>
            </a:br>
            <a:r>
              <a:rPr lang="ru-RU" sz="3600" dirty="0" smtClean="0"/>
              <a:t>- исправляют каждое слово в эмоциональном и значимом для ребёнка разговоре;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- считают, что коррекцией речи должен заниматься только логопед;</a:t>
            </a:r>
            <a:br>
              <a:rPr lang="ru-RU" sz="3600" dirty="0" smtClean="0"/>
            </a:br>
            <a:r>
              <a:rPr lang="ru-RU" sz="3600" dirty="0" smtClean="0"/>
              <a:t>- сравнивают своего ребёнка с другими детьми.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5138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305800" cy="4320480"/>
          </a:xfrm>
        </p:spPr>
        <p:txBody>
          <a:bodyPr>
            <a:normAutofit/>
          </a:bodyPr>
          <a:lstStyle/>
          <a:p>
            <a:r>
              <a:rPr lang="ru-RU" sz="3600" u="sng" dirty="0" smtClean="0"/>
              <a:t>Нарушение звукопроизношения может привести к серьёзным проблемам: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- в овладении письмом;</a:t>
            </a:r>
            <a:br>
              <a:rPr lang="ru-RU" sz="3600" dirty="0" smtClean="0"/>
            </a:br>
            <a:r>
              <a:rPr lang="ru-RU" sz="3600" dirty="0" smtClean="0"/>
              <a:t>- в взаимоотношениях со сверстниками;</a:t>
            </a:r>
            <a:br>
              <a:rPr lang="ru-RU" sz="3600" dirty="0" smtClean="0"/>
            </a:br>
            <a:r>
              <a:rPr lang="ru-RU" sz="3600" dirty="0" smtClean="0"/>
              <a:t>- в успеваемости по предметам, требующих устных ответов;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- в выборе </a:t>
            </a:r>
            <a:r>
              <a:rPr lang="ru-RU" sz="3600" dirty="0" err="1" smtClean="0"/>
              <a:t>будующей</a:t>
            </a:r>
            <a:r>
              <a:rPr lang="ru-RU" sz="3600" dirty="0" smtClean="0"/>
              <a:t> профессии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066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</a:t>
            </a:r>
            <a:br>
              <a:rPr lang="ru-RU" smtClean="0"/>
            </a:b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04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305800" cy="4885152"/>
          </a:xfrm>
        </p:spPr>
        <p:txBody>
          <a:bodyPr>
            <a:noAutofit/>
          </a:bodyPr>
          <a:lstStyle/>
          <a:p>
            <a:r>
              <a:rPr lang="ru-RU" sz="3200" dirty="0" smtClean="0"/>
              <a:t>Важным в образовательном процессе ДОУ является осуществление коррекционной работы, которая направлена на своевременное выявление и устранение нарушений речевого и личностного развития дошкольников.</a:t>
            </a:r>
            <a:br>
              <a:rPr lang="ru-RU" sz="3200" dirty="0" smtClean="0"/>
            </a:br>
            <a:r>
              <a:rPr lang="ru-RU" sz="3200" dirty="0" smtClean="0"/>
              <a:t>С целью осуществления коррекционной работы на базе детского сада функционирует </a:t>
            </a:r>
            <a:r>
              <a:rPr lang="ru-RU" sz="3200" b="1" dirty="0" smtClean="0"/>
              <a:t>логопедический пункт</a:t>
            </a:r>
            <a:r>
              <a:rPr lang="ru-RU" sz="3200" dirty="0" smtClean="0"/>
              <a:t>, который обеспечивает индивидуализированный и системный подход к коррекции речевых нарушений.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05800" cy="597666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 логопедический пункт зачисляются дети в первую очередь из подготовительных и старших групп имеющие нарушения устной речи. Отобранных для обучения на логопедическом пункте детей учитель-логопед направляет на </a:t>
            </a:r>
            <a:r>
              <a:rPr lang="ru-RU" sz="3200" dirty="0" err="1" smtClean="0"/>
              <a:t>психолого-медико-педагогический</a:t>
            </a:r>
            <a:r>
              <a:rPr lang="ru-RU" sz="3200" dirty="0" smtClean="0"/>
              <a:t> консилиум ДОУ, по итогам обследования которого принимает решение о зачислении ребенка на логопедический пункт. 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305800" cy="265290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Прием на логопедический пункт производится в течение учебного года по мере освобождения мест, при этом норматив наполняемости логопедического пункта в течение года — 20 детей.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41376"/>
            <a:ext cx="8305800" cy="561662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Формами организации коррекционно-образовательной работы </a:t>
            </a:r>
            <a:r>
              <a:rPr lang="ru-RU" sz="2800" dirty="0" smtClean="0"/>
              <a:t>являются </a:t>
            </a:r>
            <a:r>
              <a:rPr lang="ru-RU" sz="2800" i="1" dirty="0" smtClean="0"/>
              <a:t>индивидуальные и подгрупповые занятия</a:t>
            </a:r>
            <a:r>
              <a:rPr lang="ru-RU" sz="2800" dirty="0" smtClean="0"/>
              <a:t>. Частота и продолжительность индивидуальных занятий определяются характером и степенью выраженности речевого нарушения. Подгрупповые занятия проводятся с детьми одного возраста, имеющими диагнозы ФФНР и ОНР 2 раза в неделю.  Так как отсутствует программа работы с детьми в условиях логопункта, учитель-логопед опирается на методические рекомендации и технологии, разработанные Филичевой Т.Б., Тумановой Т.В. Продолжительность индивидуальных занятий 10-20 минут, подгрупповых 20-25 минут. 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49488"/>
            <a:ext cx="8305800" cy="460851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Коррекция звукопроизношения включает в себя следующие этапы: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- Подготовительный.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- Этап формирования первичных произносительных умений и навыков;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- Этап формирования коммуникативных умений и навыков.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305800" cy="5173184"/>
          </a:xfrm>
        </p:spPr>
        <p:txBody>
          <a:bodyPr>
            <a:normAutofit fontScale="90000"/>
          </a:bodyPr>
          <a:lstStyle/>
          <a:p>
            <a:r>
              <a:rPr lang="ru-RU" sz="3600" u="sng" dirty="0" smtClean="0"/>
              <a:t>Работа на подготовительном этапе </a:t>
            </a:r>
            <a:br>
              <a:rPr lang="ru-RU" sz="3600" u="sng" dirty="0" smtClean="0"/>
            </a:br>
            <a:r>
              <a:rPr lang="ru-RU" sz="3600" u="sng" dirty="0" smtClean="0"/>
              <a:t>направлена на:</a:t>
            </a:r>
            <a:br>
              <a:rPr lang="ru-RU" sz="3600" u="sng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- выработку четких координированных движений органов артикуляционного аппарата, подготовка органов артикуляции к постановке тех или иных звуков;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- развитие речевого дыхания и сильной длительной воздушной струи.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461216"/>
          </a:xfrm>
        </p:spPr>
        <p:txBody>
          <a:bodyPr>
            <a:normAutofit/>
          </a:bodyPr>
          <a:lstStyle/>
          <a:p>
            <a:r>
              <a:rPr lang="ru-RU" sz="3600" u="sng" dirty="0" smtClean="0"/>
              <a:t>Этап формирования первичных произносительных умений и навыков:</a:t>
            </a:r>
            <a:br>
              <a:rPr lang="ru-RU" sz="3600" u="sng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1. Постановка нарушенных звуков, используя различные способы имитационный, механический, смешанный.</a:t>
            </a:r>
            <a:br>
              <a:rPr lang="ru-RU" sz="3600" dirty="0" smtClean="0"/>
            </a:br>
            <a:r>
              <a:rPr lang="ru-RU" sz="3600" dirty="0" smtClean="0"/>
              <a:t>2. Автоматизация поставленных звуков.</a:t>
            </a:r>
            <a:br>
              <a:rPr lang="ru-RU" sz="3600" dirty="0" smtClean="0"/>
            </a:br>
            <a:r>
              <a:rPr lang="ru-RU" sz="3600" dirty="0" smtClean="0"/>
              <a:t>3. Дифференциация.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305800" cy="4032448"/>
          </a:xfrm>
        </p:spPr>
        <p:txBody>
          <a:bodyPr>
            <a:normAutofit/>
          </a:bodyPr>
          <a:lstStyle/>
          <a:p>
            <a:r>
              <a:rPr lang="ru-RU" sz="3600" u="sng" dirty="0" smtClean="0"/>
              <a:t>Этап формирования коммуникативных умений и навыков</a:t>
            </a:r>
            <a:r>
              <a:rPr lang="ru-RU" sz="3600" dirty="0" smtClean="0"/>
              <a:t> подразумевает автоматизацию поставленных звуков в спонтанной речи.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247</Words>
  <Application>Microsoft Office PowerPoint</Application>
  <PresentationFormat>Экран (4:3)</PresentationFormat>
  <Paragraphs>18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Коррекция речевых нарушений  в условиях логопункта ДОУ</vt:lpstr>
      <vt:lpstr>Важным в образовательном процессе ДОУ является осуществление коррекционной работы, которая направлена на своевременное выявление и устранение нарушений речевого и личностного развития дошкольников. С целью осуществления коррекционной работы на базе детского сада функционирует логопедический пункт, который обеспечивает индивидуализированный и системный подход к коррекции речевых нарушений. </vt:lpstr>
      <vt:lpstr>На логопедический пункт зачисляются дети в первую очередь из подготовительных и старших групп имеющие нарушения устной речи. Отобранных для обучения на логопедическом пункте детей учитель-логопед направляет на психолого-медико-педагогический консилиум ДОУ, по итогам обследования которого принимает решение о зачислении ребенка на логопедический пункт.  </vt:lpstr>
      <vt:lpstr>Прием на логопедический пункт производится в течение учебного года по мере освобождения мест, при этом норматив наполняемости логопедического пункта в течение года — 20 детей. </vt:lpstr>
      <vt:lpstr>Формами организации коррекционно-образовательной работы являются индивидуальные и подгрупповые занятия. Частота и продолжительность индивидуальных занятий определяются характером и степенью выраженности речевого нарушения. Подгрупповые занятия проводятся с детьми одного возраста, имеющими диагнозы ФФНР и ОНР 2 раза в неделю.  Так как отсутствует программа работы с детьми в условиях логопункта, учитель-логопед опирается на методические рекомендации и технологии, разработанные Филичевой Т.Б., Тумановой Т.В. Продолжительность индивидуальных занятий 10-20 минут, подгрупповых 20-25 минут.  </vt:lpstr>
      <vt:lpstr>Коррекция звукопроизношения включает в себя следующие этапы:  - Подготовительный.  - Этап формирования первичных произносительных умений и навыков;  - Этап формирования коммуникативных умений и навыков. </vt:lpstr>
      <vt:lpstr>Работа на подготовительном этапе  направлена на:  - выработку четких координированных движений органов артикуляционного аппарата, подготовка органов артикуляции к постановке тех или иных звуков;  - развитие речевого дыхания и сильной длительной воздушной струи. </vt:lpstr>
      <vt:lpstr>Этап формирования первичных произносительных умений и навыков:  1. Постановка нарушенных звуков, используя различные способы имитационный, механический, смешанный. 2. Автоматизация поставленных звуков. 3. Дифференциация.</vt:lpstr>
      <vt:lpstr>Этап формирования коммуникативных умений и навыков подразумевает автоматизацию поставленных звуков в спонтанной речи. </vt:lpstr>
      <vt:lpstr>Последовательность работы: - постановка звуков; - автоматизация каждого звука в слогах; - автоматизация звуков в словах; - автоматизация звуков в предложениях; - дифференциация звуков; - автоматизация звуков в спонтанной речи.</vt:lpstr>
      <vt:lpstr>Роль родителей в коррекционной работе: - проведение артикуляционной гимнастики перед зеркалом ежедневно; - закрепление поставленного звука ежедневно, многократно; - автоматизация звуков в слогах, словах, предложениях ежедневно; - контроль звукопроизношения в спонтанной речи ребёнка; - развитие мотивации, стремления к правильному звукопроизношению;</vt:lpstr>
      <vt:lpstr>Ошибки родителей: - не придают значения нарушениям речи ребёнка, не осознают серьёзности проблемы, считают, что «сам научится»; - ругают ребёнка за ошибки в звукопроизношении, требуют правильной речи без учёта возможностей ребёнка; - исправляют каждое слово в эмоциональном и значимом для ребёнка разговоре; - считают, что коррекцией речи должен заниматься только логопед; - сравнивают своего ребёнка с другими детьми.</vt:lpstr>
      <vt:lpstr>Нарушение звукопроизношения может привести к серьёзным проблемам: - в овладении письмом; - в взаимоотношениях со сверстниками; - в успеваемости по предметам, требующих устных ответов; - в выборе будующей профессии</vt:lpstr>
      <vt:lpstr>Спасибо за внимание 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Коррекция речевых нарушений  в условиях логопункта ДОУ</dc:title>
  <dc:creator>Admin</dc:creator>
  <cp:lastModifiedBy>Павел</cp:lastModifiedBy>
  <cp:revision>8</cp:revision>
  <dcterms:created xsi:type="dcterms:W3CDTF">2014-11-11T05:53:00Z</dcterms:created>
  <dcterms:modified xsi:type="dcterms:W3CDTF">2016-09-23T16:33:51Z</dcterms:modified>
</cp:coreProperties>
</file>